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aira Medium"/>
      <p:regular r:id="rId17"/>
    </p:embeddedFont>
    <p:embeddedFont>
      <p:font typeface="Saira Medium"/>
      <p:regular r:id="rId18"/>
    </p:embeddedFont>
    <p:embeddedFont>
      <p:font typeface="Saira Medium"/>
      <p:regular r:id="rId19"/>
    </p:embeddedFont>
    <p:embeddedFont>
      <p:font typeface="Saira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8337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kflow.com/demo" TargetMode="External"/><Relationship Id="rId5" Type="http://schemas.openxmlformats.org/officeDocument/2006/relationships/hyperlink" Target="https://www.taskflow.com/learn-mor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image" Target="../media/image-1-3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skflow.com/signup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20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TaskFlow AI Chat Demo: Organize Work Effortlessly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097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TaskFlow AI revolutionizes project management by instantly transforming your requests into actionable task lists. Experience the future of organized work.</a:t>
            </a:r>
            <a:endParaRPr lang="en-US" sz="175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53645"/>
            <a:ext cx="1742956" cy="623768"/>
          </a:xfrm>
          <a:prstGeom prst="rect">
            <a:avLst/>
          </a:prstGeom>
        </p:spPr>
      </p:pic>
      <p:pic>
        <p:nvPicPr>
          <p:cNvPr id="6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093" y="5353645"/>
            <a:ext cx="1612583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2208"/>
            <a:ext cx="9021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Ready to Experience TaskFlow AI?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461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Don't just read about it—experience the future of task management. Visit our landing page to try the live demo now and discover how effortless project organization can truly be.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655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the growing community of professionals and students who are streamlining their work and achieving more with TaskFlow AI.</a:t>
            </a:r>
            <a:endParaRPr lang="en-US" sz="175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4843" y="5183624"/>
            <a:ext cx="1900714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163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See TaskFlow AI in Action: Your Smart Project Assistant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6874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Witness firsthand how TaskFlow AI streamlines your workflow, turning complex project ideas into clear, manageable steps with intelligent automation.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 Request: Simplify Your College Project Planning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534126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demo begins with a user typing a natural language request: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11329" y="3139797"/>
            <a:ext cx="7294364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“Create a task list for my college project about the most famous projects for frontend developers.”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77954" y="3139797"/>
            <a:ext cx="30480" cy="711279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777954" y="4101108"/>
            <a:ext cx="762773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TaskFlow AI intelligently parses this request, understanding both the immediate need for a task list and the specific domain knowledge required for frontend development.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5524" y="2584133"/>
            <a:ext cx="4904423" cy="49044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9510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Instant AI-Powered Task Generation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12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TaskFlow AI immediately processes the request and generates a comprehensive, step-by-step task list. Each task is meticulously crafted to be actionable and relevant to the "most famous projects for frontend developers."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42203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342203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599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Research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089916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iconic frontend projects and their core technologies.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42203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342203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599497"/>
            <a:ext cx="3487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Technology Stack Analysis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089916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 popular frameworks, libraries, and tools used.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99829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299829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557123"/>
            <a:ext cx="3287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Case Study Development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604754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detailed case studies for 2-3 chosen projects.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99829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299829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557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Presentation Outline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604754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 your findings into a compelling presentation flow.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144"/>
            <a:ext cx="12843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Dynamic UI Animation: Watch Tasks Come to Life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3739" y="2844522"/>
            <a:ext cx="3980736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26" y="2844522"/>
            <a:ext cx="3980736" cy="2721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9675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TaskFlow AI generates the tasks, the user interface provides engaging visual feedback. Each task item animates into place, creating a dynamic and satisfying experience that highlights the AI's efficiency and responsiveness.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42558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Power of TaskFlow’s Chat Interface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TaskFlow's chat interface ensures a seamless, real-time interaction with the AI. It maintains a persistent conversation history, allowing users to refine requests or ask follow-up questions without losing context. This intuitive design, powered by Streamlit’s ChatUI component, makes task management feel natural and effortless.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1531"/>
            <a:ext cx="7621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Why TaskFlow AI Stands Out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33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TaskFlow AI isn't just a chatbot; it's a sophisticated task management system built on advanced AI principles.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551992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15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Modular AI Agents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0634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Dedicated AI agents collaborate to ensure precise and comprehensive task completion, handling specific aspects of your requests.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551992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515922"/>
            <a:ext cx="2943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Flexible &amp; Lightweight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00634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maximum productivity, TaskFlow AI focuses on delivering actionable results without unnecessary complexity.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551992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515922"/>
            <a:ext cx="3385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Multi-Agent Collaboration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00634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seamless integration with various tools and multi-agent workflows, enabling solutions for even the most complex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97041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Brand Presence: TaskFlow Logo &amp; Tagline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5153144" cy="515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Organize Work Effortlessly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74280" y="2448282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demo concludes with a powerful final screen, prominently featuring the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TaskFlow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logo. This reinforces our commitment to intelligent automation and efficient project organization.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62354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tagline,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"Organize work effortlessly,"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encapsulates our core mission and promises a seamless user experience.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569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How This Demo Benefits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TaskFlow AI empowers you to achieve more with less effort. See how it can transform your daily productivity.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639014" y="4033957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Quick Task Generation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24375"/>
            <a:ext cx="3785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Instantly create structured task lists for any project, from academic assignments to professional endeavors.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835128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989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47948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AI-driven guidance to save valuable time on planning and focus on execution.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451503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441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Engaging Experience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5932051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Enjoy a visual and interactive workflow that boosts engagement and makes task management intuitive.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6218753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2025-11-28T08:47:19Z</dcterms:created>
  <dcterms:modified xsi:type="dcterms:W3CDTF">2025-11-28T08:47:19Z</dcterms:modified>
</cp:coreProperties>
</file>